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96" d="100"/>
          <a:sy n="96" d="100"/>
        </p:scale>
        <p:origin x="4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20.03.2018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20.03.2018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101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266700" y="1215230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>
          <a:xfrm>
            <a:off x="95250" y="1268760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2031</Words>
  <Application>Microsoft Office PowerPoint</Application>
  <PresentationFormat>Экран (4:3)</PresentationFormat>
  <Paragraphs>347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Ермолов Никита Сергеевич</cp:lastModifiedBy>
  <cp:revision>137</cp:revision>
  <cp:lastPrinted>2017-11-27T08:27:26Z</cp:lastPrinted>
  <dcterms:created xsi:type="dcterms:W3CDTF">2017-08-03T13:00:25Z</dcterms:created>
  <dcterms:modified xsi:type="dcterms:W3CDTF">2018-03-20T09:35:09Z</dcterms:modified>
</cp:coreProperties>
</file>